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sldIdLst>
    <p:sldId id="257" r:id="rId6"/>
    <p:sldId id="258" r:id="rId7"/>
    <p:sldId id="259" r:id="rId8"/>
    <p:sldId id="260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GIF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2F4DEF-6A8D-4985-9BF4-40FA395CBAD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BE2DF2-5A7E-480C-8605-457E30FFD5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15D63-A407-46BF-90A4-6E625821C91C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379B-261A-459A-83F2-C802935B633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22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8.png"/><Relationship Id="rId7" Type="http://schemas.microsoft.com/office/2007/relationships/media" Target="../media/media1.mp3"/><Relationship Id="rId6" Type="http://schemas.openxmlformats.org/officeDocument/2006/relationships/audio" Target="NULL" TargetMode="Externa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3.png"/><Relationship Id="rId7" Type="http://schemas.openxmlformats.org/officeDocument/2006/relationships/image" Target="../media/image10.pn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2" Type="http://schemas.openxmlformats.org/officeDocument/2006/relationships/slideLayout" Target="../slideLayouts/slideLayout1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9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" y="1188720"/>
            <a:ext cx="10591800" cy="383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097280"/>
            <a:ext cx="10658475" cy="4027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" y="1120141"/>
            <a:ext cx="10336529" cy="33794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74770" y="468630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47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quả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dâu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tây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" y="476250"/>
            <a:ext cx="10919460" cy="5105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60520" y="5581650"/>
            <a:ext cx="4537710" cy="1040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48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ngọc</a:t>
            </a:r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 smtClean="0">
                <a:latin typeface="Times New Roman" panose="02020603050405020304" charset="0"/>
                <a:cs typeface="Times New Roman" panose="02020603050405020304" charset="0"/>
              </a:rPr>
              <a:t>trai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thật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Ngộ Không giả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30000.000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 SAI RỒI BỌN TA ĐI ĐÁNH TIẾP ĐÂY</a:t>
            </a:r>
            <a:endParaRPr kumimoji="0" lang="en-US" sz="2800" b="1" i="0" u="none" strike="noStrike" kern="1200" cap="none" spc="0" normalizeH="0" baseline="0" noProof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nhiêu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ô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4097" y="334297"/>
            <a:ext cx="3082903" cy="220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 SAI RỒI BỌN TA ĐI ĐÁNH TIẾP ĐÂY</a:t>
            </a:r>
            <a:endParaRPr kumimoji="0" lang="en-US" sz="2800" b="1" i="0" u="none" strike="noStrike" kern="1200" cap="none" spc="0" normalizeH="0" baseline="0" noProof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búp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0222" y="334297"/>
            <a:ext cx="3111806" cy="2772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 SAI RỒI BỌN TA ĐI ĐÁNH TIẾP ĐÂY</a:t>
            </a:r>
            <a:endParaRPr kumimoji="0" lang="en-US" sz="2800" b="1" i="0" u="none" strike="noStrike" kern="1200" cap="none" spc="0" normalizeH="0" baseline="0" noProof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40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35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Số tiếp theo là số bao nhiêu?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3875" y="862965"/>
            <a:ext cx="404812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số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41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70)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82880"/>
            <a:ext cx="10984229" cy="630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540" y="3542188"/>
            <a:ext cx="9224010" cy="13612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23032"/>
            <a:ext cx="10271760" cy="1809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34540" y="211455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40, 41, 42, 43, 44, 45, 46, 47, 48, 49, 50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9840" y="4987290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50, 51, 52, 53, 54, 55, 56, 57, 58, 59, 60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1690689"/>
            <a:ext cx="9555480" cy="20650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55520" y="3755709"/>
            <a:ext cx="8401050" cy="112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charset="0"/>
                <a:cs typeface="Times New Roman" panose="02020603050405020304" charset="0"/>
              </a:rPr>
              <a:t>50, 61, 62, 63, 64, 65, 66, 67, 68, 69, 70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WPS Presentation</Application>
  <PresentationFormat>Widescreen</PresentationFormat>
  <Paragraphs>41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1_Office Theme</vt:lpstr>
      <vt:lpstr>3_Office Theme</vt:lpstr>
      <vt:lpstr>2_Office Theme</vt:lpstr>
      <vt:lpstr>5_Office Theme</vt:lpstr>
      <vt:lpstr>CHÀO MỪNG CÁC CON ĐẾN VỚI TIẾT TOÁN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</dc:creator>
  <cp:lastModifiedBy>Admin</cp:lastModifiedBy>
  <cp:revision>5</cp:revision>
  <dcterms:created xsi:type="dcterms:W3CDTF">2020-10-05T14:38:00Z</dcterms:created>
  <dcterms:modified xsi:type="dcterms:W3CDTF">2021-02-25T08:22:16Z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