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GIF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1.pn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8.png"/><Relationship Id="rId7" Type="http://schemas.microsoft.com/office/2007/relationships/media" Target="../media/media1.mp3"/><Relationship Id="rId6" Type="http://schemas.openxmlformats.org/officeDocument/2006/relationships/audio" Target="NULL" TargetMode="External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2" Type="http://schemas.openxmlformats.org/officeDocument/2006/relationships/slideLayout" Target="../slideLayouts/slideLayout12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2.png"/><Relationship Id="rId7" Type="http://schemas.openxmlformats.org/officeDocument/2006/relationships/image" Target="../media/image10.pn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2" Type="http://schemas.openxmlformats.org/officeDocument/2006/relationships/slideLayout" Target="../slideLayouts/slideLayout12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3.png"/><Relationship Id="rId7" Type="http://schemas.openxmlformats.org/officeDocument/2006/relationships/image" Target="../media/image10.pn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2" Type="http://schemas.openxmlformats.org/officeDocument/2006/relationships/slideLayout" Target="../slideLayouts/slideLayout12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6.pn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</a:t>
            </a:r>
            <a:endParaRPr 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790" y="890270"/>
            <a:ext cx="10690225" cy="4923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15" y="1172845"/>
            <a:ext cx="10396855" cy="4375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915" y="187960"/>
            <a:ext cx="10128250" cy="450342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122930" y="4568825"/>
            <a:ext cx="4949190" cy="20961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Có tất cả 22 cầu thủ</a:t>
            </a:r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Ngộ Không thật</a:t>
            </a:r>
            <a:endParaRPr lang="en-US" sz="3200" b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Ngộ Không giả</a:t>
            </a:r>
            <a:endParaRPr lang="en-US" sz="3200" b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30000.000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  <a:endParaRPr 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A. 10</a:t>
            </a:r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B. 20</a:t>
            </a:r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 bao nhiêu hinh hộp?</a:t>
            </a:r>
            <a:endParaRPr lang="en-US" sz="2800" b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1660" y="441325"/>
            <a:ext cx="2483485" cy="218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49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49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  <a:endParaRPr 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B. 30</a:t>
            </a:r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3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A. 20</a:t>
            </a:r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 bao nhiêu viên kẹo?</a:t>
            </a:r>
            <a:endParaRPr lang="en-US" sz="2800" b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2480" y="619760"/>
            <a:ext cx="3689350" cy="2182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49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49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  <a:endParaRPr 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B. 40</a:t>
            </a:r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3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A. 35</a:t>
            </a:r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Số tiếp theo là số bao nhiêu?</a:t>
            </a:r>
            <a:endParaRPr lang="en-US" sz="2800" b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3875" y="862965"/>
            <a:ext cx="4048125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99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99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2985"/>
            <a:ext cx="10515600" cy="3884295"/>
          </a:xfrm>
        </p:spPr>
        <p:txBody>
          <a:bodyPr/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 số có 2 chữ số</a:t>
            </a:r>
            <a:b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(Từ 21 đến 40)</a:t>
            </a:r>
            <a:endParaRPr lang="en-US" sz="6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0515" y="0"/>
            <a:ext cx="11480800" cy="668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835" y="1389380"/>
            <a:ext cx="9839960" cy="428815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2036445" y="4582795"/>
            <a:ext cx="829945" cy="799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22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5588635" y="4582795"/>
            <a:ext cx="829945" cy="799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24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9089390" y="4582795"/>
            <a:ext cx="829945" cy="799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35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835" y="364490"/>
            <a:ext cx="10514965" cy="18199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63140" y="2364740"/>
            <a:ext cx="7649845" cy="1357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20, 21, 22, 23, 24, 25, 26, 27, 28, 29, 30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060" y="3923030"/>
            <a:ext cx="8768715" cy="154749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36495" y="5283200"/>
            <a:ext cx="7649845" cy="13576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30, 31, 32, 33, 34, 35, 36, 37, 38, 39, 40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WPS Presentation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Adobe Caslon Pro Bold</vt:lpstr>
      <vt:lpstr>Segoe Print</vt:lpstr>
      <vt:lpstr>1_Office Theme</vt:lpstr>
      <vt:lpstr>3_Office Theme</vt:lpstr>
      <vt:lpstr>2_Office Theme</vt:lpstr>
      <vt:lpstr>CHÀO MỪNG CÁC CON ĐẾN VỚI TIẾT TOÁN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/>
  <cp:lastModifiedBy>toanbh</cp:lastModifiedBy>
  <cp:revision>1</cp:revision>
  <dcterms:created xsi:type="dcterms:W3CDTF">2020-10-05T09:15:21Z</dcterms:created>
  <dcterms:modified xsi:type="dcterms:W3CDTF">2020-10-05T09:15:21Z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